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 1 Medium" panose="020B0606030504020204" pitchFamily="34" charset="0"/>
      <p:regular r:id="rId14"/>
      <p:bold r:id="rId15"/>
      <p:italic r:id="rId16"/>
      <p:boldItalic r:id="rId17"/>
    </p:embeddedFont>
    <p:embeddedFont>
      <p:font typeface="Open Sans 1 Semi-Bold" panose="020B0606030504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07" autoAdjust="0"/>
  </p:normalViewPr>
  <p:slideViewPr>
    <p:cSldViewPr>
      <p:cViewPr varScale="1">
        <p:scale>
          <a:sx n="82" d="100"/>
          <a:sy n="82" d="100"/>
        </p:scale>
        <p:origin x="264" y="8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sv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sv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openai.com/docs/guides/speech-to-text/timestamps?lang=python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hyperlink" Target="https://wecapable.com/tools/text-to-sign-language-conver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3182" y="3632200"/>
            <a:ext cx="11721636" cy="1670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0"/>
              </a:lnSpc>
            </a:pPr>
            <a:r>
              <a:rPr lang="en-US" sz="12500">
                <a:solidFill>
                  <a:srgbClr val="000000"/>
                </a:solidFill>
                <a:latin typeface="Open Sans 1 Semi-Bold"/>
              </a:rPr>
              <a:t> Signless</a:t>
            </a:r>
          </a:p>
        </p:txBody>
      </p:sp>
      <p:sp>
        <p:nvSpPr>
          <p:cNvPr id="3" name="Freeform 3"/>
          <p:cNvSpPr/>
          <p:nvPr/>
        </p:nvSpPr>
        <p:spPr>
          <a:xfrm>
            <a:off x="12610204" y="-5715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83182" y="6548660"/>
            <a:ext cx="1172163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Open Sans 1 Semi-Bold"/>
              </a:rPr>
              <a:t>Real time audio to sign language translation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3182" y="5913291"/>
            <a:ext cx="11721636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Open Sans 1 Medium"/>
              </a:rPr>
              <a:t>Alex Bogdanov, Enzo Carvalho, Oscar Arana</a:t>
            </a:r>
          </a:p>
        </p:txBody>
      </p:sp>
      <p:sp>
        <p:nvSpPr>
          <p:cNvPr id="8" name="Freeform 8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 t="19735"/>
          <a:stretch>
            <a:fillRect/>
          </a:stretch>
        </p:blipFill>
        <p:spPr>
          <a:xfrm>
            <a:off x="14000291" y="6858616"/>
            <a:ext cx="4287709" cy="34283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15379" y="-1545772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285971">
            <a:off x="14104094" y="493729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15211273" y="-2022664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4" y="0"/>
                </a:lnTo>
                <a:lnTo>
                  <a:pt x="4096054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935131" y="6034601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207996" y="579580"/>
            <a:ext cx="2678266" cy="2116483"/>
          </a:xfrm>
          <a:custGeom>
            <a:avLst/>
            <a:gdLst/>
            <a:ahLst/>
            <a:cxnLst/>
            <a:rect l="l" t="t" r="r" b="b"/>
            <a:pathLst>
              <a:path w="2678266" h="2116483">
                <a:moveTo>
                  <a:pt x="0" y="0"/>
                </a:moveTo>
                <a:lnTo>
                  <a:pt x="2678266" y="0"/>
                </a:lnTo>
                <a:lnTo>
                  <a:pt x="2678266" y="2116483"/>
                </a:lnTo>
                <a:lnTo>
                  <a:pt x="0" y="21164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47129" y="294620"/>
            <a:ext cx="2678266" cy="2116483"/>
          </a:xfrm>
          <a:custGeom>
            <a:avLst/>
            <a:gdLst/>
            <a:ahLst/>
            <a:cxnLst/>
            <a:rect l="l" t="t" r="r" b="b"/>
            <a:pathLst>
              <a:path w="2678266" h="2116483">
                <a:moveTo>
                  <a:pt x="0" y="0"/>
                </a:moveTo>
                <a:lnTo>
                  <a:pt x="2678265" y="0"/>
                </a:lnTo>
                <a:lnTo>
                  <a:pt x="2678265" y="2116483"/>
                </a:lnTo>
                <a:lnTo>
                  <a:pt x="0" y="21164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88620" y="555530"/>
            <a:ext cx="2756147" cy="2164583"/>
          </a:xfrm>
          <a:custGeom>
            <a:avLst/>
            <a:gdLst/>
            <a:ahLst/>
            <a:cxnLst/>
            <a:rect l="l" t="t" r="r" b="b"/>
            <a:pathLst>
              <a:path w="2756147" h="2164583">
                <a:moveTo>
                  <a:pt x="0" y="0"/>
                </a:moveTo>
                <a:lnTo>
                  <a:pt x="2756147" y="0"/>
                </a:lnTo>
                <a:lnTo>
                  <a:pt x="2756147" y="2164583"/>
                </a:lnTo>
                <a:lnTo>
                  <a:pt x="0" y="21645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88456" y="3895692"/>
            <a:ext cx="13311088" cy="2562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111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No widespread application in the market for ASL</a:t>
            </a:r>
          </a:p>
          <a:p>
            <a:pPr>
              <a:lnSpc>
                <a:spcPts val="4016"/>
              </a:lnSpc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 </a:t>
            </a:r>
          </a:p>
          <a:p>
            <a:pPr marL="867111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Not enough awareness/support</a:t>
            </a:r>
          </a:p>
          <a:p>
            <a:pPr>
              <a:lnSpc>
                <a:spcPts val="4016"/>
              </a:lnSpc>
            </a:pPr>
            <a:endParaRPr lang="en-US" sz="4016">
              <a:solidFill>
                <a:srgbClr val="000000"/>
              </a:solidFill>
              <a:latin typeface="Open Sans 1 Medium"/>
            </a:endParaRPr>
          </a:p>
          <a:p>
            <a:pPr marL="867111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Inclusivity, breaking down communication barriers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0233" y="992242"/>
            <a:ext cx="3682314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(Why)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37190">
            <a:off x="-1648538" y="5493263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829039">
            <a:off x="13783184" y="-124334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7"/>
                </a:lnTo>
                <a:lnTo>
                  <a:pt x="0" y="672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3794082" y="57282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1960" y="969897"/>
            <a:ext cx="2259868" cy="1763800"/>
          </a:xfrm>
          <a:custGeom>
            <a:avLst/>
            <a:gdLst/>
            <a:ahLst/>
            <a:cxnLst/>
            <a:rect l="l" t="t" r="r" b="b"/>
            <a:pathLst>
              <a:path w="2259868" h="1763800">
                <a:moveTo>
                  <a:pt x="0" y="0"/>
                </a:moveTo>
                <a:lnTo>
                  <a:pt x="2259869" y="0"/>
                </a:lnTo>
                <a:lnTo>
                  <a:pt x="2259869" y="1763800"/>
                </a:lnTo>
                <a:lnTo>
                  <a:pt x="0" y="176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698241" y="1336672"/>
            <a:ext cx="3369292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(How)</a:t>
            </a:r>
          </a:p>
        </p:txBody>
      </p:sp>
      <p:sp>
        <p:nvSpPr>
          <p:cNvPr id="8" name="Freeform 8"/>
          <p:cNvSpPr/>
          <p:nvPr/>
        </p:nvSpPr>
        <p:spPr>
          <a:xfrm>
            <a:off x="3513075" y="473193"/>
            <a:ext cx="2678266" cy="2116483"/>
          </a:xfrm>
          <a:custGeom>
            <a:avLst/>
            <a:gdLst/>
            <a:ahLst/>
            <a:cxnLst/>
            <a:rect l="l" t="t" r="r" b="b"/>
            <a:pathLst>
              <a:path w="2678266" h="2116483">
                <a:moveTo>
                  <a:pt x="0" y="0"/>
                </a:moveTo>
                <a:lnTo>
                  <a:pt x="2678265" y="0"/>
                </a:lnTo>
                <a:lnTo>
                  <a:pt x="2678265" y="2116484"/>
                </a:lnTo>
                <a:lnTo>
                  <a:pt x="0" y="2116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11894" y="793555"/>
            <a:ext cx="2678266" cy="2116483"/>
          </a:xfrm>
          <a:custGeom>
            <a:avLst/>
            <a:gdLst/>
            <a:ahLst/>
            <a:cxnLst/>
            <a:rect l="l" t="t" r="r" b="b"/>
            <a:pathLst>
              <a:path w="2678266" h="2116483">
                <a:moveTo>
                  <a:pt x="0" y="0"/>
                </a:moveTo>
                <a:lnTo>
                  <a:pt x="2678266" y="0"/>
                </a:lnTo>
                <a:lnTo>
                  <a:pt x="2678266" y="2116483"/>
                </a:lnTo>
                <a:lnTo>
                  <a:pt x="0" y="21164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02814" y="3636294"/>
            <a:ext cx="10527800" cy="2252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027" lvl="1" indent="-382514">
              <a:lnSpc>
                <a:spcPts val="3543"/>
              </a:lnSpc>
              <a:buFont typeface="Arial"/>
              <a:buChar char="•"/>
            </a:pPr>
            <a:r>
              <a:rPr lang="en-US" sz="3543" dirty="0">
                <a:solidFill>
                  <a:srgbClr val="000000"/>
                </a:solidFill>
                <a:latin typeface="Open Sans 1 Medium"/>
              </a:rPr>
              <a:t>By integrating </a:t>
            </a:r>
            <a:r>
              <a:rPr lang="en-US" sz="3543" dirty="0" err="1">
                <a:solidFill>
                  <a:srgbClr val="000000"/>
                </a:solidFill>
                <a:latin typeface="Open Sans 1 Medium"/>
              </a:rPr>
              <a:t>OpenAI’s</a:t>
            </a:r>
            <a:r>
              <a:rPr lang="en-US" sz="3543" dirty="0">
                <a:solidFill>
                  <a:srgbClr val="000000"/>
                </a:solidFill>
                <a:latin typeface="Open Sans 1 Medium"/>
              </a:rPr>
              <a:t> Whisper model with our application </a:t>
            </a:r>
          </a:p>
          <a:p>
            <a:pPr>
              <a:lnSpc>
                <a:spcPts val="3543"/>
              </a:lnSpc>
            </a:pPr>
            <a:endParaRPr lang="en-US" sz="3543" dirty="0">
              <a:solidFill>
                <a:srgbClr val="000000"/>
              </a:solidFill>
              <a:latin typeface="Open Sans 1 Medium"/>
            </a:endParaRPr>
          </a:p>
          <a:p>
            <a:pPr marL="765027" lvl="1" indent="-382514">
              <a:lnSpc>
                <a:spcPts val="3543"/>
              </a:lnSpc>
              <a:buFont typeface="Arial"/>
              <a:buChar char="•"/>
            </a:pPr>
            <a:r>
              <a:rPr lang="en-US" sz="3543" dirty="0">
                <a:solidFill>
                  <a:srgbClr val="000000"/>
                </a:solidFill>
                <a:latin typeface="Open Sans 1 Medium"/>
              </a:rPr>
              <a:t>Audio to Text             Text to Sign Language </a:t>
            </a:r>
          </a:p>
          <a:p>
            <a:pPr>
              <a:lnSpc>
                <a:spcPts val="3543"/>
              </a:lnSpc>
            </a:pPr>
            <a:endParaRPr lang="en-US" sz="3543" dirty="0">
              <a:solidFill>
                <a:srgbClr val="000000"/>
              </a:solidFill>
              <a:latin typeface="Open Sans 1 Medium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6823371" y="5162547"/>
            <a:ext cx="10273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80143" y="4388504"/>
            <a:ext cx="4176097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(Demo)</a:t>
            </a:r>
          </a:p>
        </p:txBody>
      </p:sp>
      <p:sp>
        <p:nvSpPr>
          <p:cNvPr id="3" name="Freeform 3"/>
          <p:cNvSpPr/>
          <p:nvPr/>
        </p:nvSpPr>
        <p:spPr>
          <a:xfrm rot="2799117">
            <a:off x="-1717652" y="-29929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70714">
            <a:off x="13760004" y="6187347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6993">
            <a:off x="14108954" y="-2231887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598853">
            <a:off x="-592766" y="4991714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1760" y="4149920"/>
            <a:ext cx="2223921" cy="1763800"/>
          </a:xfrm>
          <a:custGeom>
            <a:avLst/>
            <a:gdLst/>
            <a:ahLst/>
            <a:cxnLst/>
            <a:rect l="l" t="t" r="r" b="b"/>
            <a:pathLst>
              <a:path w="2223921" h="1763800">
                <a:moveTo>
                  <a:pt x="0" y="0"/>
                </a:moveTo>
                <a:lnTo>
                  <a:pt x="2223921" y="0"/>
                </a:lnTo>
                <a:lnTo>
                  <a:pt x="2223921" y="1763800"/>
                </a:lnTo>
                <a:lnTo>
                  <a:pt x="0" y="1763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87904" y="4021729"/>
            <a:ext cx="2259868" cy="1763800"/>
          </a:xfrm>
          <a:custGeom>
            <a:avLst/>
            <a:gdLst/>
            <a:ahLst/>
            <a:cxnLst/>
            <a:rect l="l" t="t" r="r" b="b"/>
            <a:pathLst>
              <a:path w="2259868" h="1763800">
                <a:moveTo>
                  <a:pt x="0" y="0"/>
                </a:moveTo>
                <a:lnTo>
                  <a:pt x="2259868" y="0"/>
                </a:lnTo>
                <a:lnTo>
                  <a:pt x="2259868" y="1763799"/>
                </a:lnTo>
                <a:lnTo>
                  <a:pt x="0" y="17637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191518" y="3893537"/>
            <a:ext cx="2528327" cy="2020183"/>
          </a:xfrm>
          <a:custGeom>
            <a:avLst/>
            <a:gdLst/>
            <a:ahLst/>
            <a:cxnLst/>
            <a:rect l="l" t="t" r="r" b="b"/>
            <a:pathLst>
              <a:path w="2528327" h="2020183">
                <a:moveTo>
                  <a:pt x="0" y="0"/>
                </a:moveTo>
                <a:lnTo>
                  <a:pt x="2528326" y="0"/>
                </a:lnTo>
                <a:lnTo>
                  <a:pt x="2528326" y="2020183"/>
                </a:lnTo>
                <a:lnTo>
                  <a:pt x="0" y="2020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68763" y="3692677"/>
            <a:ext cx="2702162" cy="2092851"/>
          </a:xfrm>
          <a:custGeom>
            <a:avLst/>
            <a:gdLst/>
            <a:ahLst/>
            <a:cxnLst/>
            <a:rect l="l" t="t" r="r" b="b"/>
            <a:pathLst>
              <a:path w="2702162" h="2092851">
                <a:moveTo>
                  <a:pt x="0" y="0"/>
                </a:moveTo>
                <a:lnTo>
                  <a:pt x="2702162" y="0"/>
                </a:lnTo>
                <a:lnTo>
                  <a:pt x="2702162" y="2092851"/>
                </a:lnTo>
                <a:lnTo>
                  <a:pt x="0" y="2092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6881" y="585840"/>
            <a:ext cx="11274238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Future Implications</a:t>
            </a:r>
          </a:p>
        </p:txBody>
      </p:sp>
      <p:sp>
        <p:nvSpPr>
          <p:cNvPr id="3" name="Freeform 3"/>
          <p:cNvSpPr/>
          <p:nvPr/>
        </p:nvSpPr>
        <p:spPr>
          <a:xfrm rot="2157745">
            <a:off x="13642709" y="6195492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576684" y="-2639393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3685">
            <a:off x="-431821" y="4393162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97785">
            <a:off x="12956792" y="-1742492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69285" y="1943294"/>
            <a:ext cx="2369441" cy="1835155"/>
          </a:xfrm>
          <a:custGeom>
            <a:avLst/>
            <a:gdLst/>
            <a:ahLst/>
            <a:cxnLst/>
            <a:rect l="l" t="t" r="r" b="b"/>
            <a:pathLst>
              <a:path w="2369441" h="1835155">
                <a:moveTo>
                  <a:pt x="0" y="0"/>
                </a:moveTo>
                <a:lnTo>
                  <a:pt x="2369440" y="0"/>
                </a:lnTo>
                <a:lnTo>
                  <a:pt x="2369440" y="1835155"/>
                </a:lnTo>
                <a:lnTo>
                  <a:pt x="0" y="18351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804911" y="1860539"/>
            <a:ext cx="2467629" cy="1917910"/>
          </a:xfrm>
          <a:custGeom>
            <a:avLst/>
            <a:gdLst/>
            <a:ahLst/>
            <a:cxnLst/>
            <a:rect l="l" t="t" r="r" b="b"/>
            <a:pathLst>
              <a:path w="2467629" h="1917910">
                <a:moveTo>
                  <a:pt x="0" y="0"/>
                </a:moveTo>
                <a:lnTo>
                  <a:pt x="2467629" y="0"/>
                </a:lnTo>
                <a:lnTo>
                  <a:pt x="2467629" y="1917910"/>
                </a:lnTo>
                <a:lnTo>
                  <a:pt x="0" y="1917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78836" y="1471960"/>
            <a:ext cx="2918705" cy="2306489"/>
          </a:xfrm>
          <a:custGeom>
            <a:avLst/>
            <a:gdLst/>
            <a:ahLst/>
            <a:cxnLst/>
            <a:rect l="l" t="t" r="r" b="b"/>
            <a:pathLst>
              <a:path w="2918705" h="2306489">
                <a:moveTo>
                  <a:pt x="0" y="0"/>
                </a:moveTo>
                <a:lnTo>
                  <a:pt x="2918705" y="0"/>
                </a:lnTo>
                <a:lnTo>
                  <a:pt x="2918705" y="2306489"/>
                </a:lnTo>
                <a:lnTo>
                  <a:pt x="0" y="2306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138189" y="1860539"/>
            <a:ext cx="2467629" cy="1917910"/>
          </a:xfrm>
          <a:custGeom>
            <a:avLst/>
            <a:gdLst/>
            <a:ahLst/>
            <a:cxnLst/>
            <a:rect l="l" t="t" r="r" b="b"/>
            <a:pathLst>
              <a:path w="2467629" h="1917910">
                <a:moveTo>
                  <a:pt x="0" y="0"/>
                </a:moveTo>
                <a:lnTo>
                  <a:pt x="2467629" y="0"/>
                </a:lnTo>
                <a:lnTo>
                  <a:pt x="2467629" y="1917910"/>
                </a:lnTo>
                <a:lnTo>
                  <a:pt x="0" y="1917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90293" y="1719576"/>
            <a:ext cx="2783744" cy="2199837"/>
          </a:xfrm>
          <a:custGeom>
            <a:avLst/>
            <a:gdLst/>
            <a:ahLst/>
            <a:cxnLst/>
            <a:rect l="l" t="t" r="r" b="b"/>
            <a:pathLst>
              <a:path w="2783744" h="2199837">
                <a:moveTo>
                  <a:pt x="0" y="0"/>
                </a:moveTo>
                <a:lnTo>
                  <a:pt x="2783745" y="0"/>
                </a:lnTo>
                <a:lnTo>
                  <a:pt x="2783745" y="2199836"/>
                </a:lnTo>
                <a:lnTo>
                  <a:pt x="0" y="21998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36651" y="1651615"/>
            <a:ext cx="2838226" cy="2267798"/>
          </a:xfrm>
          <a:custGeom>
            <a:avLst/>
            <a:gdLst/>
            <a:ahLst/>
            <a:cxnLst/>
            <a:rect l="l" t="t" r="r" b="b"/>
            <a:pathLst>
              <a:path w="2838226" h="2267798">
                <a:moveTo>
                  <a:pt x="0" y="0"/>
                </a:moveTo>
                <a:lnTo>
                  <a:pt x="2838226" y="0"/>
                </a:lnTo>
                <a:lnTo>
                  <a:pt x="2838226" y="2267797"/>
                </a:lnTo>
                <a:lnTo>
                  <a:pt x="0" y="2267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036458" y="4401931"/>
            <a:ext cx="10107670" cy="255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Multiple sign languages (SLE, Libras)</a:t>
            </a:r>
          </a:p>
          <a:p>
            <a:pPr>
              <a:lnSpc>
                <a:spcPts val="4016"/>
              </a:lnSpc>
            </a:pPr>
            <a:endParaRPr lang="en-US" sz="4016">
              <a:solidFill>
                <a:srgbClr val="000000"/>
              </a:solidFill>
              <a:latin typeface="Open Sans 1 Medium"/>
            </a:endParaRPr>
          </a:p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Video and image           text and audio</a:t>
            </a:r>
          </a:p>
          <a:p>
            <a:pPr>
              <a:lnSpc>
                <a:spcPts val="4016"/>
              </a:lnSpc>
            </a:pPr>
            <a:endParaRPr lang="en-US" sz="4016">
              <a:solidFill>
                <a:srgbClr val="000000"/>
              </a:solidFill>
              <a:latin typeface="Open Sans 1 Medium"/>
            </a:endParaRPr>
          </a:p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Complete words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44000" y="5675348"/>
            <a:ext cx="10274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6881" y="3526613"/>
            <a:ext cx="11274238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Questions?</a:t>
            </a:r>
          </a:p>
        </p:txBody>
      </p:sp>
      <p:sp>
        <p:nvSpPr>
          <p:cNvPr id="3" name="Freeform 3"/>
          <p:cNvSpPr/>
          <p:nvPr/>
        </p:nvSpPr>
        <p:spPr>
          <a:xfrm rot="-3541299">
            <a:off x="13678159" y="-1983876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61171" y="4689447"/>
            <a:ext cx="2739593" cy="2162130"/>
          </a:xfrm>
          <a:custGeom>
            <a:avLst/>
            <a:gdLst/>
            <a:ahLst/>
            <a:cxnLst/>
            <a:rect l="l" t="t" r="r" b="b"/>
            <a:pathLst>
              <a:path w="2739593" h="2162130">
                <a:moveTo>
                  <a:pt x="0" y="0"/>
                </a:moveTo>
                <a:lnTo>
                  <a:pt x="2739593" y="0"/>
                </a:lnTo>
                <a:lnTo>
                  <a:pt x="2739593" y="2162130"/>
                </a:lnTo>
                <a:lnTo>
                  <a:pt x="0" y="2162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30967" y="4933667"/>
            <a:ext cx="2467629" cy="1917910"/>
          </a:xfrm>
          <a:custGeom>
            <a:avLst/>
            <a:gdLst/>
            <a:ahLst/>
            <a:cxnLst/>
            <a:rect l="l" t="t" r="r" b="b"/>
            <a:pathLst>
              <a:path w="2467629" h="1917910">
                <a:moveTo>
                  <a:pt x="0" y="0"/>
                </a:moveTo>
                <a:lnTo>
                  <a:pt x="2467630" y="0"/>
                </a:lnTo>
                <a:lnTo>
                  <a:pt x="2467630" y="1917910"/>
                </a:lnTo>
                <a:lnTo>
                  <a:pt x="0" y="1917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677487" y="4831394"/>
            <a:ext cx="2528327" cy="2020183"/>
          </a:xfrm>
          <a:custGeom>
            <a:avLst/>
            <a:gdLst/>
            <a:ahLst/>
            <a:cxnLst/>
            <a:rect l="l" t="t" r="r" b="b"/>
            <a:pathLst>
              <a:path w="2528327" h="2020183">
                <a:moveTo>
                  <a:pt x="0" y="0"/>
                </a:moveTo>
                <a:lnTo>
                  <a:pt x="2528327" y="0"/>
                </a:lnTo>
                <a:lnTo>
                  <a:pt x="2528327" y="2020183"/>
                </a:lnTo>
                <a:lnTo>
                  <a:pt x="0" y="2020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61508" y="4555969"/>
            <a:ext cx="2963949" cy="2295608"/>
          </a:xfrm>
          <a:custGeom>
            <a:avLst/>
            <a:gdLst/>
            <a:ahLst/>
            <a:cxnLst/>
            <a:rect l="l" t="t" r="r" b="b"/>
            <a:pathLst>
              <a:path w="2963949" h="2295608">
                <a:moveTo>
                  <a:pt x="0" y="0"/>
                </a:moveTo>
                <a:lnTo>
                  <a:pt x="2963950" y="0"/>
                </a:lnTo>
                <a:lnTo>
                  <a:pt x="2963950" y="2295608"/>
                </a:lnTo>
                <a:lnTo>
                  <a:pt x="0" y="2295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90987" y="4475708"/>
            <a:ext cx="3108064" cy="2456129"/>
          </a:xfrm>
          <a:custGeom>
            <a:avLst/>
            <a:gdLst/>
            <a:ahLst/>
            <a:cxnLst/>
            <a:rect l="l" t="t" r="r" b="b"/>
            <a:pathLst>
              <a:path w="3108064" h="2456129">
                <a:moveTo>
                  <a:pt x="0" y="0"/>
                </a:moveTo>
                <a:lnTo>
                  <a:pt x="3108064" y="0"/>
                </a:lnTo>
                <a:lnTo>
                  <a:pt x="3108064" y="2456129"/>
                </a:lnTo>
                <a:lnTo>
                  <a:pt x="0" y="24561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60417" y="4728312"/>
            <a:ext cx="2707163" cy="2123265"/>
          </a:xfrm>
          <a:custGeom>
            <a:avLst/>
            <a:gdLst/>
            <a:ahLst/>
            <a:cxnLst/>
            <a:rect l="l" t="t" r="r" b="b"/>
            <a:pathLst>
              <a:path w="2707163" h="2123265">
                <a:moveTo>
                  <a:pt x="0" y="0"/>
                </a:moveTo>
                <a:lnTo>
                  <a:pt x="2707163" y="0"/>
                </a:lnTo>
                <a:lnTo>
                  <a:pt x="2707163" y="2123265"/>
                </a:lnTo>
                <a:lnTo>
                  <a:pt x="0" y="212326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087433" y="5010722"/>
            <a:ext cx="2259868" cy="1763800"/>
          </a:xfrm>
          <a:custGeom>
            <a:avLst/>
            <a:gdLst/>
            <a:ahLst/>
            <a:cxnLst/>
            <a:rect l="l" t="t" r="r" b="b"/>
            <a:pathLst>
              <a:path w="2259868" h="1763800">
                <a:moveTo>
                  <a:pt x="0" y="0"/>
                </a:moveTo>
                <a:lnTo>
                  <a:pt x="2259868" y="0"/>
                </a:lnTo>
                <a:lnTo>
                  <a:pt x="2259868" y="1763799"/>
                </a:lnTo>
                <a:lnTo>
                  <a:pt x="0" y="17637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02075" y="4470745"/>
            <a:ext cx="2890453" cy="2303777"/>
          </a:xfrm>
          <a:custGeom>
            <a:avLst/>
            <a:gdLst/>
            <a:ahLst/>
            <a:cxnLst/>
            <a:rect l="l" t="t" r="r" b="b"/>
            <a:pathLst>
              <a:path w="2890453" h="2303777">
                <a:moveTo>
                  <a:pt x="0" y="0"/>
                </a:moveTo>
                <a:lnTo>
                  <a:pt x="2890452" y="0"/>
                </a:lnTo>
                <a:lnTo>
                  <a:pt x="2890452" y="2303776"/>
                </a:lnTo>
                <a:lnTo>
                  <a:pt x="0" y="23037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62880" y="4555969"/>
            <a:ext cx="2963949" cy="2295608"/>
          </a:xfrm>
          <a:custGeom>
            <a:avLst/>
            <a:gdLst/>
            <a:ahLst/>
            <a:cxnLst/>
            <a:rect l="l" t="t" r="r" b="b"/>
            <a:pathLst>
              <a:path w="2963949" h="2295608">
                <a:moveTo>
                  <a:pt x="0" y="0"/>
                </a:moveTo>
                <a:lnTo>
                  <a:pt x="2963949" y="0"/>
                </a:lnTo>
                <a:lnTo>
                  <a:pt x="2963949" y="2295608"/>
                </a:lnTo>
                <a:lnTo>
                  <a:pt x="0" y="22956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41299">
            <a:off x="12671927" y="-1828800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3" y="0"/>
                </a:lnTo>
                <a:lnTo>
                  <a:pt x="6626483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266137">
            <a:off x="-1277219" y="5897732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9" y="0"/>
                </a:lnTo>
                <a:lnTo>
                  <a:pt x="5210769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569636">
            <a:off x="779619" y="-226955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755510">
            <a:off x="14637629" y="5499669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125164" y="2598282"/>
            <a:ext cx="7708484" cy="768871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576525" y="2393346"/>
            <a:ext cx="8423499" cy="1964205"/>
            <a:chOff x="0" y="0"/>
            <a:chExt cx="2218535" cy="517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8535" cy="517322"/>
            </a:xfrm>
            <a:custGeom>
              <a:avLst/>
              <a:gdLst/>
              <a:ahLst/>
              <a:cxnLst/>
              <a:rect l="l" t="t" r="r" b="b"/>
              <a:pathLst>
                <a:path w="2218535" h="517322">
                  <a:moveTo>
                    <a:pt x="0" y="0"/>
                  </a:moveTo>
                  <a:lnTo>
                    <a:pt x="2218535" y="0"/>
                  </a:lnTo>
                  <a:lnTo>
                    <a:pt x="2218535" y="517322"/>
                  </a:lnTo>
                  <a:lnTo>
                    <a:pt x="0" y="517322"/>
                  </a:lnTo>
                  <a:close/>
                </a:path>
              </a:pathLst>
            </a:custGeom>
            <a:solidFill>
              <a:srgbClr val="DAD5D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218535" cy="545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42286" y="1878221"/>
            <a:ext cx="11274238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Thank you!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6881" y="585840"/>
            <a:ext cx="11274238" cy="120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0"/>
              </a:lnSpc>
            </a:pPr>
            <a:r>
              <a:rPr lang="en-US" sz="9060">
                <a:solidFill>
                  <a:srgbClr val="000000"/>
                </a:solidFill>
                <a:latin typeface="Open Sans 1 Semi-Bold"/>
              </a:rPr>
              <a:t>References </a:t>
            </a:r>
          </a:p>
        </p:txBody>
      </p:sp>
      <p:sp>
        <p:nvSpPr>
          <p:cNvPr id="3" name="Freeform 3"/>
          <p:cNvSpPr/>
          <p:nvPr/>
        </p:nvSpPr>
        <p:spPr>
          <a:xfrm rot="2157745">
            <a:off x="13642709" y="6195492"/>
            <a:ext cx="6626483" cy="5715000"/>
          </a:xfrm>
          <a:custGeom>
            <a:avLst/>
            <a:gdLst/>
            <a:ahLst/>
            <a:cxnLst/>
            <a:rect l="l" t="t" r="r" b="b"/>
            <a:pathLst>
              <a:path w="6626483" h="5715000">
                <a:moveTo>
                  <a:pt x="0" y="0"/>
                </a:moveTo>
                <a:lnTo>
                  <a:pt x="6626484" y="0"/>
                </a:lnTo>
                <a:lnTo>
                  <a:pt x="6626484" y="5715000"/>
                </a:lnTo>
                <a:lnTo>
                  <a:pt x="0" y="571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266137">
            <a:off x="-2119609" y="-3098545"/>
            <a:ext cx="5210769" cy="6721137"/>
          </a:xfrm>
          <a:custGeom>
            <a:avLst/>
            <a:gdLst/>
            <a:ahLst/>
            <a:cxnLst/>
            <a:rect l="l" t="t" r="r" b="b"/>
            <a:pathLst>
              <a:path w="5210769" h="6721137">
                <a:moveTo>
                  <a:pt x="0" y="0"/>
                </a:moveTo>
                <a:lnTo>
                  <a:pt x="5210768" y="0"/>
                </a:lnTo>
                <a:lnTo>
                  <a:pt x="5210768" y="6721136"/>
                </a:lnTo>
                <a:lnTo>
                  <a:pt x="0" y="6721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3685">
            <a:off x="-431821" y="4393162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2"/>
                </a:lnTo>
                <a:lnTo>
                  <a:pt x="0" y="70600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797785">
            <a:off x="14006082" y="-1878416"/>
            <a:ext cx="4096053" cy="7060062"/>
          </a:xfrm>
          <a:custGeom>
            <a:avLst/>
            <a:gdLst/>
            <a:ahLst/>
            <a:cxnLst/>
            <a:rect l="l" t="t" r="r" b="b"/>
            <a:pathLst>
              <a:path w="4096053" h="7060062">
                <a:moveTo>
                  <a:pt x="0" y="0"/>
                </a:moveTo>
                <a:lnTo>
                  <a:pt x="4096053" y="0"/>
                </a:lnTo>
                <a:lnTo>
                  <a:pt x="4096053" y="7060061"/>
                </a:lnTo>
                <a:lnTo>
                  <a:pt x="0" y="7060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90165" y="2234945"/>
            <a:ext cx="10107670" cy="2559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 u="sng">
                <a:solidFill>
                  <a:srgbClr val="000000"/>
                </a:solidFill>
                <a:latin typeface="Open Sans 1 Medium"/>
                <a:hlinkClick r:id="rId8" tooltip="https://platform.openai.com/docs/guides/speech-to-text/timestamps?lang=python"/>
              </a:rPr>
              <a:t>OpenAI’s API documentation</a:t>
            </a:r>
          </a:p>
          <a:p>
            <a:pPr>
              <a:lnSpc>
                <a:spcPts val="4016"/>
              </a:lnSpc>
            </a:pPr>
            <a:endParaRPr lang="en-US" sz="4016" u="sng">
              <a:solidFill>
                <a:srgbClr val="000000"/>
              </a:solidFill>
              <a:latin typeface="Open Sans 1 Medium"/>
              <a:hlinkClick r:id="rId8" tooltip="https://platform.openai.com/docs/guides/speech-to-text/timestamps?lang=python"/>
            </a:endParaRPr>
          </a:p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 u="sng">
                <a:solidFill>
                  <a:srgbClr val="000000"/>
                </a:solidFill>
                <a:latin typeface="Open Sans 1 Medium"/>
                <a:hlinkClick r:id="rId9" tooltip="https://wecapable.com/tools/text-to-sign-language-converter/"/>
              </a:rPr>
              <a:t>American Sign Language translator </a:t>
            </a:r>
          </a:p>
          <a:p>
            <a:pPr>
              <a:lnSpc>
                <a:spcPts val="4016"/>
              </a:lnSpc>
            </a:pPr>
            <a:endParaRPr lang="en-US" sz="4016" u="sng">
              <a:solidFill>
                <a:srgbClr val="000000"/>
              </a:solidFill>
              <a:latin typeface="Open Sans 1 Medium"/>
              <a:hlinkClick r:id="rId9" tooltip="https://wecapable.com/tools/text-to-sign-language-converter/"/>
            </a:endParaRPr>
          </a:p>
          <a:p>
            <a:pPr marL="867112" lvl="1" indent="-433556">
              <a:lnSpc>
                <a:spcPts val="4016"/>
              </a:lnSpc>
              <a:buFont typeface="Arial"/>
              <a:buChar char="•"/>
            </a:pPr>
            <a:r>
              <a:rPr lang="en-US" sz="4016">
                <a:solidFill>
                  <a:srgbClr val="000000"/>
                </a:solidFill>
                <a:latin typeface="Open Sans 1 Medium"/>
              </a:rPr>
              <a:t>NodeJS, React Native, Expo, Express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100</Words>
  <Application>Microsoft Macintosh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Open Sans 1 Semi-Bold</vt:lpstr>
      <vt:lpstr>Open Sans 1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Signless Horizon AI Hackathon</dc:title>
  <cp:lastModifiedBy>Bogdanov, Alexander Tsvetelinov</cp:lastModifiedBy>
  <cp:revision>3</cp:revision>
  <dcterms:created xsi:type="dcterms:W3CDTF">2006-08-16T00:00:00Z</dcterms:created>
  <dcterms:modified xsi:type="dcterms:W3CDTF">2024-02-10T22:41:32Z</dcterms:modified>
  <dc:identifier>DAF8ad-FrTo</dc:identifier>
</cp:coreProperties>
</file>